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Helvetica" panose="020B0604020202020204" charset="0"/>
      <p:regular r:id="rId6"/>
    </p:embeddedFont>
    <p:embeddedFont>
      <p:font typeface="Helvetica Bold" panose="020B0604020202020204" charset="0"/>
      <p:regular r:id="rId7"/>
    </p:embeddedFont>
    <p:embeddedFont>
      <p:font typeface="Nunito Sans Bold" panose="020B0604020202020204" charset="0"/>
      <p:regular r:id="rId8"/>
    </p:embeddedFont>
    <p:embeddedFont>
      <p:font typeface="Raleway" pitchFamily="2" charset="0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66" d="100"/>
          <a:sy n="66" d="100"/>
        </p:scale>
        <p:origin x="82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EB91D-B23F-4150-AB73-36B9D3A36E16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2DA3A-BF74-4349-A119-F4E336CDB9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7565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A2DA3A-BF74-4349-A119-F4E336CDB91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2834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00690" y="9041280"/>
            <a:ext cx="18388690" cy="1300622"/>
          </a:xfrm>
          <a:custGeom>
            <a:avLst/>
            <a:gdLst/>
            <a:ahLst/>
            <a:cxnLst/>
            <a:rect l="l" t="t" r="r" b="b"/>
            <a:pathLst>
              <a:path w="18388690" h="1300622">
                <a:moveTo>
                  <a:pt x="0" y="0"/>
                </a:moveTo>
                <a:lnTo>
                  <a:pt x="18388690" y="0"/>
                </a:lnTo>
                <a:lnTo>
                  <a:pt x="18388690" y="1300622"/>
                </a:lnTo>
                <a:lnTo>
                  <a:pt x="0" y="13006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563322" b="-90503"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3" name="Group 3"/>
          <p:cNvGrpSpPr/>
          <p:nvPr/>
        </p:nvGrpSpPr>
        <p:grpSpPr>
          <a:xfrm>
            <a:off x="0" y="0"/>
            <a:ext cx="18288000" cy="1081433"/>
            <a:chOff x="0" y="0"/>
            <a:chExt cx="4816593" cy="28482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284822"/>
            </a:xfrm>
            <a:custGeom>
              <a:avLst/>
              <a:gdLst/>
              <a:ahLst/>
              <a:cxnLst/>
              <a:rect l="l" t="t" r="r" b="b"/>
              <a:pathLst>
                <a:path w="4816592" h="284822">
                  <a:moveTo>
                    <a:pt x="0" y="0"/>
                  </a:moveTo>
                  <a:lnTo>
                    <a:pt x="4816592" y="0"/>
                  </a:lnTo>
                  <a:lnTo>
                    <a:pt x="4816592" y="284822"/>
                  </a:lnTo>
                  <a:lnTo>
                    <a:pt x="0" y="284822"/>
                  </a:lnTo>
                  <a:close/>
                </a:path>
              </a:pathLst>
            </a:custGeom>
            <a:solidFill>
              <a:srgbClr val="0A0784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28575"/>
              <a:ext cx="4816593" cy="2562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3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638870" y="776572"/>
            <a:ext cx="1620430" cy="2253598"/>
          </a:xfrm>
          <a:custGeom>
            <a:avLst/>
            <a:gdLst/>
            <a:ahLst/>
            <a:cxnLst/>
            <a:rect l="l" t="t" r="r" b="b"/>
            <a:pathLst>
              <a:path w="1620430" h="2253598">
                <a:moveTo>
                  <a:pt x="0" y="0"/>
                </a:moveTo>
                <a:lnTo>
                  <a:pt x="1620430" y="0"/>
                </a:lnTo>
                <a:lnTo>
                  <a:pt x="1620430" y="2253597"/>
                </a:lnTo>
                <a:lnTo>
                  <a:pt x="0" y="225359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7" name="TextBox 7"/>
          <p:cNvSpPr txBox="1"/>
          <p:nvPr/>
        </p:nvSpPr>
        <p:spPr>
          <a:xfrm>
            <a:off x="914400" y="3136300"/>
            <a:ext cx="6682955" cy="17410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3000" b="1" dirty="0">
                <a:solidFill>
                  <a:srgbClr val="0EC998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TÍTULO DO TRABALHO </a:t>
            </a:r>
          </a:p>
          <a:p>
            <a:pPr algn="l">
              <a:lnSpc>
                <a:spcPct val="150000"/>
              </a:lnSpc>
            </a:pPr>
            <a:r>
              <a:rPr lang="en-US" sz="3000" b="1" dirty="0">
                <a:solidFill>
                  <a:srgbClr val="0EC998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LOREM IPSUM DOLOR SIT AMET</a:t>
            </a:r>
          </a:p>
          <a:p>
            <a:pPr algn="l">
              <a:lnSpc>
                <a:spcPts val="2680"/>
              </a:lnSpc>
            </a:pPr>
            <a:endParaRPr lang="en-US" sz="2505" b="1" dirty="0">
              <a:solidFill>
                <a:srgbClr val="0EC998"/>
              </a:solidFill>
              <a:latin typeface="Nunito Sans Bold"/>
              <a:ea typeface="Nunito Sans Bold"/>
              <a:cs typeface="Nunito Sans Bold"/>
              <a:sym typeface="Nunito Sans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938514" y="4921776"/>
            <a:ext cx="3389865" cy="2897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29"/>
              </a:lnSpc>
            </a:pPr>
            <a:r>
              <a:rPr lang="en-US" sz="2000" dirty="0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SUBTÍTULO (SE TIVER)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66800" y="7677747"/>
            <a:ext cx="3481713" cy="570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29"/>
              </a:lnSpc>
            </a:pPr>
            <a:r>
              <a:rPr lang="en-US" sz="2000" b="1" dirty="0">
                <a:solidFill>
                  <a:srgbClr val="010184"/>
                </a:solidFill>
                <a:latin typeface="Helvetica Bold"/>
                <a:ea typeface="Helvetica Bold"/>
                <a:cs typeface="Helvetica Bold"/>
                <a:sym typeface="Helvetica Bold"/>
              </a:rPr>
              <a:t>NOME DO AUTOR</a:t>
            </a:r>
          </a:p>
          <a:p>
            <a:pPr algn="l">
              <a:lnSpc>
                <a:spcPts val="2229"/>
              </a:lnSpc>
            </a:pPr>
            <a:r>
              <a:rPr lang="en-US" sz="2000" dirty="0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email@email.com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C9595-72E2-BDCF-BFDA-368D54B60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1C309B6-D448-2021-E412-967310F9B5CC}"/>
              </a:ext>
            </a:extLst>
          </p:cNvPr>
          <p:cNvSpPr/>
          <p:nvPr/>
        </p:nvSpPr>
        <p:spPr>
          <a:xfrm>
            <a:off x="-100690" y="9041280"/>
            <a:ext cx="18388690" cy="1300622"/>
          </a:xfrm>
          <a:custGeom>
            <a:avLst/>
            <a:gdLst/>
            <a:ahLst/>
            <a:cxnLst/>
            <a:rect l="l" t="t" r="r" b="b"/>
            <a:pathLst>
              <a:path w="18388690" h="1300622">
                <a:moveTo>
                  <a:pt x="0" y="0"/>
                </a:moveTo>
                <a:lnTo>
                  <a:pt x="18388690" y="0"/>
                </a:lnTo>
                <a:lnTo>
                  <a:pt x="18388690" y="1300622"/>
                </a:lnTo>
                <a:lnTo>
                  <a:pt x="0" y="13006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563322" b="-90503"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4202CD0A-0F52-61EE-E565-0F1AF8794DD5}"/>
              </a:ext>
            </a:extLst>
          </p:cNvPr>
          <p:cNvGrpSpPr/>
          <p:nvPr/>
        </p:nvGrpSpPr>
        <p:grpSpPr>
          <a:xfrm>
            <a:off x="0" y="0"/>
            <a:ext cx="18288000" cy="1081433"/>
            <a:chOff x="0" y="0"/>
            <a:chExt cx="4816593" cy="284822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A0F29BB-FCDB-6358-7DCA-E60909FF948A}"/>
                </a:ext>
              </a:extLst>
            </p:cNvPr>
            <p:cNvSpPr/>
            <p:nvPr/>
          </p:nvSpPr>
          <p:spPr>
            <a:xfrm>
              <a:off x="0" y="0"/>
              <a:ext cx="4816592" cy="284822"/>
            </a:xfrm>
            <a:custGeom>
              <a:avLst/>
              <a:gdLst/>
              <a:ahLst/>
              <a:cxnLst/>
              <a:rect l="l" t="t" r="r" b="b"/>
              <a:pathLst>
                <a:path w="4816592" h="284822">
                  <a:moveTo>
                    <a:pt x="0" y="0"/>
                  </a:moveTo>
                  <a:lnTo>
                    <a:pt x="4816592" y="0"/>
                  </a:lnTo>
                  <a:lnTo>
                    <a:pt x="4816592" y="284822"/>
                  </a:lnTo>
                  <a:lnTo>
                    <a:pt x="0" y="284822"/>
                  </a:lnTo>
                  <a:close/>
                </a:path>
              </a:pathLst>
            </a:custGeom>
            <a:solidFill>
              <a:srgbClr val="0A0784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6ACC505-2725-8AEC-3C46-A1FACAE4CEEE}"/>
                </a:ext>
              </a:extLst>
            </p:cNvPr>
            <p:cNvSpPr txBox="1"/>
            <p:nvPr/>
          </p:nvSpPr>
          <p:spPr>
            <a:xfrm>
              <a:off x="0" y="28575"/>
              <a:ext cx="4816593" cy="2562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3"/>
                </a:lnSpc>
              </a:pPr>
              <a:endParaRPr/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85BABB6B-DAD2-20FA-9E3C-CFB8925C7DF2}"/>
              </a:ext>
            </a:extLst>
          </p:cNvPr>
          <p:cNvSpPr/>
          <p:nvPr/>
        </p:nvSpPr>
        <p:spPr>
          <a:xfrm>
            <a:off x="15638870" y="776572"/>
            <a:ext cx="1620430" cy="2253598"/>
          </a:xfrm>
          <a:custGeom>
            <a:avLst/>
            <a:gdLst/>
            <a:ahLst/>
            <a:cxnLst/>
            <a:rect l="l" t="t" r="r" b="b"/>
            <a:pathLst>
              <a:path w="1620430" h="2253598">
                <a:moveTo>
                  <a:pt x="0" y="0"/>
                </a:moveTo>
                <a:lnTo>
                  <a:pt x="1620430" y="0"/>
                </a:lnTo>
                <a:lnTo>
                  <a:pt x="1620430" y="2253597"/>
                </a:lnTo>
                <a:lnTo>
                  <a:pt x="0" y="22535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C44ED1E2-C2B1-6480-D311-1CCA441C34CD}"/>
              </a:ext>
            </a:extLst>
          </p:cNvPr>
          <p:cNvSpPr txBox="1"/>
          <p:nvPr/>
        </p:nvSpPr>
        <p:spPr>
          <a:xfrm>
            <a:off x="1028700" y="2797534"/>
            <a:ext cx="3565461" cy="215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18"/>
              </a:lnSpc>
            </a:pPr>
            <a:r>
              <a:rPr lang="en-US" sz="1797" b="1" dirty="0">
                <a:solidFill>
                  <a:srgbClr val="0EC998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SUGESTÃO DE CONTEÚDO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16C7BAAB-3DA7-6DAF-01BC-311E18E6BF5D}"/>
              </a:ext>
            </a:extLst>
          </p:cNvPr>
          <p:cNvSpPr txBox="1"/>
          <p:nvPr/>
        </p:nvSpPr>
        <p:spPr>
          <a:xfrm>
            <a:off x="914400" y="3390900"/>
            <a:ext cx="4417754" cy="2156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9768" lvl="1" indent="-144884" algn="l">
              <a:lnSpc>
                <a:spcPts val="1878"/>
              </a:lnSpc>
              <a:buFont typeface="Arial"/>
              <a:buChar char="•"/>
            </a:pPr>
            <a:r>
              <a:rPr lang="en-US" sz="1342" dirty="0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INTRODUÇÃO COM JUSTIFICATIVA, OBJETIVOS</a:t>
            </a:r>
          </a:p>
          <a:p>
            <a:pPr marL="289768" lvl="1" indent="-144884" algn="l">
              <a:lnSpc>
                <a:spcPts val="1878"/>
              </a:lnSpc>
              <a:buFont typeface="Arial"/>
              <a:buChar char="•"/>
            </a:pPr>
            <a:r>
              <a:rPr lang="en-US" sz="1342" dirty="0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MATERIAL E MÉTODOS</a:t>
            </a:r>
          </a:p>
          <a:p>
            <a:pPr marL="289768" lvl="1" indent="-144884" algn="l">
              <a:lnSpc>
                <a:spcPts val="1878"/>
              </a:lnSpc>
              <a:buFont typeface="Arial"/>
              <a:buChar char="•"/>
            </a:pPr>
            <a:r>
              <a:rPr lang="en-US" sz="1342" dirty="0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RESULTADOS </a:t>
            </a:r>
          </a:p>
          <a:p>
            <a:pPr marL="289768" lvl="1" indent="-144884" algn="l">
              <a:lnSpc>
                <a:spcPts val="1878"/>
              </a:lnSpc>
              <a:buFont typeface="Arial"/>
              <a:buChar char="•"/>
            </a:pPr>
            <a:r>
              <a:rPr lang="en-US" sz="1342" dirty="0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DISCUSSÃO E CONCLUSÃO</a:t>
            </a:r>
          </a:p>
          <a:p>
            <a:pPr marL="289768" lvl="1" indent="-144884" algn="l">
              <a:lnSpc>
                <a:spcPts val="1878"/>
              </a:lnSpc>
              <a:buFont typeface="Arial"/>
              <a:buChar char="•"/>
            </a:pPr>
            <a:r>
              <a:rPr lang="en-US" sz="1342" dirty="0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APOIO FINANCEIRO</a:t>
            </a:r>
          </a:p>
          <a:p>
            <a:pPr marL="289768" lvl="1" indent="-144884" algn="l">
              <a:lnSpc>
                <a:spcPts val="1878"/>
              </a:lnSpc>
              <a:buFont typeface="Arial"/>
              <a:buChar char="•"/>
            </a:pPr>
            <a:r>
              <a:rPr lang="en-US" sz="1342" dirty="0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AGRADECIMENTOS (OPCIONAL)</a:t>
            </a:r>
          </a:p>
          <a:p>
            <a:pPr marL="289768" lvl="1" indent="-144884" algn="l">
              <a:lnSpc>
                <a:spcPts val="1878"/>
              </a:lnSpc>
              <a:buFont typeface="Arial"/>
              <a:buChar char="•"/>
            </a:pPr>
            <a:r>
              <a:rPr lang="en-US" sz="1342" dirty="0">
                <a:solidFill>
                  <a:srgbClr val="010184"/>
                </a:solidFill>
                <a:latin typeface="Helvetica"/>
                <a:ea typeface="Helvetica"/>
                <a:cs typeface="Helvetica"/>
                <a:sym typeface="Helvetica"/>
              </a:rPr>
              <a:t>REFERÊNCIA NO RODAPÉ, QUANDO FOR CITADO ALGUM DADO DA LITERATURA.</a:t>
            </a:r>
          </a:p>
          <a:p>
            <a:pPr algn="l">
              <a:lnSpc>
                <a:spcPts val="1878"/>
              </a:lnSpc>
            </a:pPr>
            <a:endParaRPr lang="en-US" sz="1342" dirty="0">
              <a:solidFill>
                <a:srgbClr val="010184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2" name="Google Shape;64;p14">
            <a:extLst>
              <a:ext uri="{FF2B5EF4-FFF2-40B4-BE49-F238E27FC236}">
                <a16:creationId xmlns:a16="http://schemas.microsoft.com/office/drawing/2014/main" id="{55EB4B6F-B79B-94A5-C3D3-7ADD27B86E93}"/>
              </a:ext>
            </a:extLst>
          </p:cNvPr>
          <p:cNvSpPr txBox="1"/>
          <p:nvPr/>
        </p:nvSpPr>
        <p:spPr>
          <a:xfrm>
            <a:off x="228600" y="1379018"/>
            <a:ext cx="5385900" cy="3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NOME DO AUTOR, ET. E TAL, TÍTULO CURTO DO TRABALHO</a:t>
            </a:r>
            <a:endParaRPr sz="1100" dirty="0">
              <a:solidFill>
                <a:srgbClr val="002A66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002A66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917016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1FAC2-6FFD-F368-AC20-D9F8284D1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4AB4B92-6228-8332-4534-4BABDB6F9311}"/>
              </a:ext>
            </a:extLst>
          </p:cNvPr>
          <p:cNvSpPr/>
          <p:nvPr/>
        </p:nvSpPr>
        <p:spPr>
          <a:xfrm>
            <a:off x="-100690" y="9041280"/>
            <a:ext cx="18388690" cy="1300622"/>
          </a:xfrm>
          <a:custGeom>
            <a:avLst/>
            <a:gdLst/>
            <a:ahLst/>
            <a:cxnLst/>
            <a:rect l="l" t="t" r="r" b="b"/>
            <a:pathLst>
              <a:path w="18388690" h="1300622">
                <a:moveTo>
                  <a:pt x="0" y="0"/>
                </a:moveTo>
                <a:lnTo>
                  <a:pt x="18388690" y="0"/>
                </a:lnTo>
                <a:lnTo>
                  <a:pt x="18388690" y="1300622"/>
                </a:lnTo>
                <a:lnTo>
                  <a:pt x="0" y="13006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563322" b="-90503"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A15486B6-7428-CC4E-EA7E-22D8545783DF}"/>
              </a:ext>
            </a:extLst>
          </p:cNvPr>
          <p:cNvGrpSpPr/>
          <p:nvPr/>
        </p:nvGrpSpPr>
        <p:grpSpPr>
          <a:xfrm>
            <a:off x="0" y="0"/>
            <a:ext cx="18288000" cy="1081433"/>
            <a:chOff x="0" y="0"/>
            <a:chExt cx="4816593" cy="284822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06FDEC50-1111-D8D2-D84D-848F25713895}"/>
                </a:ext>
              </a:extLst>
            </p:cNvPr>
            <p:cNvSpPr/>
            <p:nvPr/>
          </p:nvSpPr>
          <p:spPr>
            <a:xfrm>
              <a:off x="0" y="0"/>
              <a:ext cx="4816592" cy="284822"/>
            </a:xfrm>
            <a:custGeom>
              <a:avLst/>
              <a:gdLst/>
              <a:ahLst/>
              <a:cxnLst/>
              <a:rect l="l" t="t" r="r" b="b"/>
              <a:pathLst>
                <a:path w="4816592" h="284822">
                  <a:moveTo>
                    <a:pt x="0" y="0"/>
                  </a:moveTo>
                  <a:lnTo>
                    <a:pt x="4816592" y="0"/>
                  </a:lnTo>
                  <a:lnTo>
                    <a:pt x="4816592" y="284822"/>
                  </a:lnTo>
                  <a:lnTo>
                    <a:pt x="0" y="284822"/>
                  </a:lnTo>
                  <a:close/>
                </a:path>
              </a:pathLst>
            </a:custGeom>
            <a:solidFill>
              <a:srgbClr val="0A0784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F1455952-9BB9-A0E0-4F9F-2389BF85A1D2}"/>
                </a:ext>
              </a:extLst>
            </p:cNvPr>
            <p:cNvSpPr txBox="1"/>
            <p:nvPr/>
          </p:nvSpPr>
          <p:spPr>
            <a:xfrm>
              <a:off x="0" y="28575"/>
              <a:ext cx="4816593" cy="2562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3"/>
                </a:lnSpc>
              </a:pPr>
              <a:endParaRPr/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A858EFD8-7F66-D926-1F8F-0B672095BD55}"/>
              </a:ext>
            </a:extLst>
          </p:cNvPr>
          <p:cNvSpPr/>
          <p:nvPr/>
        </p:nvSpPr>
        <p:spPr>
          <a:xfrm>
            <a:off x="15638870" y="776572"/>
            <a:ext cx="1620430" cy="2253598"/>
          </a:xfrm>
          <a:custGeom>
            <a:avLst/>
            <a:gdLst/>
            <a:ahLst/>
            <a:cxnLst/>
            <a:rect l="l" t="t" r="r" b="b"/>
            <a:pathLst>
              <a:path w="1620430" h="2253598">
                <a:moveTo>
                  <a:pt x="0" y="0"/>
                </a:moveTo>
                <a:lnTo>
                  <a:pt x="1620430" y="0"/>
                </a:lnTo>
                <a:lnTo>
                  <a:pt x="1620430" y="2253597"/>
                </a:lnTo>
                <a:lnTo>
                  <a:pt x="0" y="22535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1A487FAA-B843-B65E-97E7-7CDFFB6B81A3}"/>
              </a:ext>
            </a:extLst>
          </p:cNvPr>
          <p:cNvSpPr txBox="1"/>
          <p:nvPr/>
        </p:nvSpPr>
        <p:spPr>
          <a:xfrm>
            <a:off x="912471" y="2247900"/>
            <a:ext cx="6682955" cy="7023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80"/>
              </a:lnSpc>
            </a:pPr>
            <a:r>
              <a:rPr lang="en-US" sz="3000" b="1" dirty="0">
                <a:solidFill>
                  <a:srgbClr val="0EC998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AGRADECIMENTOS</a:t>
            </a:r>
          </a:p>
          <a:p>
            <a:pPr algn="l">
              <a:lnSpc>
                <a:spcPts val="2680"/>
              </a:lnSpc>
            </a:pPr>
            <a:endParaRPr lang="en-US" sz="2505" b="1" dirty="0">
              <a:solidFill>
                <a:srgbClr val="0EC998"/>
              </a:solidFill>
              <a:latin typeface="Nunito Sans Bold"/>
              <a:ea typeface="Nunito Sans Bold"/>
              <a:cs typeface="Nunito Sans Bold"/>
              <a:sym typeface="Nunito Sans Bold"/>
            </a:endParaRP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8B732AF2-37F0-5CDE-588A-5D27BC6EBD07}"/>
              </a:ext>
            </a:extLst>
          </p:cNvPr>
          <p:cNvSpPr txBox="1"/>
          <p:nvPr/>
        </p:nvSpPr>
        <p:spPr>
          <a:xfrm>
            <a:off x="912471" y="3196877"/>
            <a:ext cx="9067800" cy="14637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Lorem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ipsum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dolor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sit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amet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,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consectetur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adipiscing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elit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.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Aenean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at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eros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vehicula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,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porttior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ligula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in,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finibus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dolor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.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Nullam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posuere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varius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ante,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nec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ultricies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nulla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cursus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ac.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Morbi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imperdiet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magna vitae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ultrices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interdum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. Nunc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aliquet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ullamcorper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elit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,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vel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commodo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orci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tempor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et.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Aliquam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nunc justo,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pulvinar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a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venenatis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eu,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luctus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a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purus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.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Duis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id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feugiat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sapien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.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Donec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neque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enim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,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ullamcorper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eu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sagittis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vel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,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viverra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auctor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pt-BR" sz="1340" dirty="0" err="1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nisi</a:t>
            </a:r>
            <a:r>
              <a:rPr lang="pt-BR" sz="1340" dirty="0">
                <a:solidFill>
                  <a:srgbClr val="002A66"/>
                </a:solidFill>
                <a:latin typeface="Raleway"/>
                <a:ea typeface="Raleway"/>
                <a:cs typeface="Raleway"/>
                <a:sym typeface="Raleway"/>
              </a:rPr>
              <a:t>. </a:t>
            </a:r>
          </a:p>
          <a:p>
            <a:pPr algn="l">
              <a:lnSpc>
                <a:spcPts val="1878"/>
              </a:lnSpc>
            </a:pPr>
            <a:endParaRPr lang="en-US" sz="1342" dirty="0">
              <a:solidFill>
                <a:srgbClr val="010184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52370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151</Words>
  <Application>Microsoft Office PowerPoint</Application>
  <PresentationFormat>Personalizar</PresentationFormat>
  <Paragraphs>17</Paragraphs>
  <Slides>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1" baseType="lpstr">
      <vt:lpstr>Helvetica Bold</vt:lpstr>
      <vt:lpstr>Aptos</vt:lpstr>
      <vt:lpstr>Helvetica</vt:lpstr>
      <vt:lpstr>Raleway</vt:lpstr>
      <vt:lpstr>Calibri</vt:lpstr>
      <vt:lpstr>Nunito Sans Bold</vt:lpstr>
      <vt:lpstr>Arial</vt:lpstr>
      <vt:lpstr>Office Theme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[ABRASCÃO] APRESENTAÇÃO HORIZONTAL (1920 x 1080 px)</dc:title>
  <dc:creator>Comunicação Abrasco</dc:creator>
  <cp:lastModifiedBy>ASSOCIAÇÃO BRASILEIRA DE SAÚDE COLETIVA ABRASCO</cp:lastModifiedBy>
  <cp:revision>2</cp:revision>
  <dcterms:created xsi:type="dcterms:W3CDTF">2006-08-16T00:00:00Z</dcterms:created>
  <dcterms:modified xsi:type="dcterms:W3CDTF">2025-09-23T15:13:54Z</dcterms:modified>
  <dc:identifier>DAGzzsC11-o</dc:identifier>
</cp:coreProperties>
</file>