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287000" cy="18288000"/>
  <p:notesSz cx="6858000" cy="9144000"/>
  <p:embeddedFontLst>
    <p:embeddedFont>
      <p:font typeface="Nunito Sans Bold" charset="1" panose="00000000000000000000"/>
      <p:regular r:id="rId7"/>
    </p:embeddedFont>
    <p:embeddedFont>
      <p:font typeface="Helvetica" charset="1" panose="020B0504020202020204"/>
      <p:regular r:id="rId8"/>
    </p:embeddedFont>
    <p:embeddedFont>
      <p:font typeface="Helvetica Bold" charset="1" panose="020B070402020203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0287000" cy="5894132"/>
          </a:xfrm>
          <a:custGeom>
            <a:avLst/>
            <a:gdLst/>
            <a:ahLst/>
            <a:cxnLst/>
            <a:rect r="r" b="b" t="t" l="l"/>
            <a:pathLst>
              <a:path h="5894132" w="10287000">
                <a:moveTo>
                  <a:pt x="0" y="0"/>
                </a:moveTo>
                <a:lnTo>
                  <a:pt x="10287000" y="0"/>
                </a:lnTo>
                <a:lnTo>
                  <a:pt x="10287000" y="5894132"/>
                </a:lnTo>
                <a:lnTo>
                  <a:pt x="0" y="58941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118161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17259300"/>
            <a:ext cx="10287000" cy="2403291"/>
          </a:xfrm>
          <a:custGeom>
            <a:avLst/>
            <a:gdLst/>
            <a:ahLst/>
            <a:cxnLst/>
            <a:rect r="r" b="b" t="t" l="l"/>
            <a:pathLst>
              <a:path h="2403291" w="10287000">
                <a:moveTo>
                  <a:pt x="0" y="0"/>
                </a:moveTo>
                <a:lnTo>
                  <a:pt x="10287000" y="0"/>
                </a:lnTo>
                <a:lnTo>
                  <a:pt x="10287000" y="2403291"/>
                </a:lnTo>
                <a:lnTo>
                  <a:pt x="0" y="240329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28219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65650" y="2422632"/>
            <a:ext cx="4954471" cy="17291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20"/>
              </a:lnSpc>
            </a:pPr>
            <a:r>
              <a:rPr lang="en-US" sz="3196" b="true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TÍTULO DO TRABALHO </a:t>
            </a:r>
          </a:p>
          <a:p>
            <a:pPr algn="l">
              <a:lnSpc>
                <a:spcPts val="3420"/>
              </a:lnSpc>
            </a:pPr>
            <a:r>
              <a:rPr lang="en-US" sz="3196" b="true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LOREM IPSUM DOLOR SIT AMET</a:t>
            </a:r>
          </a:p>
          <a:p>
            <a:pPr algn="l">
              <a:lnSpc>
                <a:spcPts val="3420"/>
              </a:lnSpc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665650" y="3893199"/>
            <a:ext cx="4699790" cy="4023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91"/>
              </a:lnSpc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SUBTÍTULO (SE TIVER)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65650" y="4473216"/>
            <a:ext cx="4827130" cy="7916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91"/>
              </a:lnSpc>
            </a:pPr>
            <a:r>
              <a:rPr lang="en-US" sz="2208" b="true">
                <a:solidFill>
                  <a:srgbClr val="010184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NOME DO AUTOR</a:t>
            </a:r>
          </a:p>
          <a:p>
            <a:pPr algn="l">
              <a:lnSpc>
                <a:spcPts val="3091"/>
              </a:lnSpc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email@email.com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5650" y="7187421"/>
            <a:ext cx="6338598" cy="389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76"/>
              </a:lnSpc>
            </a:pPr>
            <a:r>
              <a:rPr lang="en-US" sz="3196" b="true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SUGESTÃO DE CONTEÚDO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65650" y="7758312"/>
            <a:ext cx="7853785" cy="3525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INTRODUÇÃO COM JUSTIFICATIVA, OBJETIVOS</a:t>
            </a:r>
          </a:p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MATERIAL E MÉTODOS</a:t>
            </a:r>
          </a:p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RESULTADOS </a:t>
            </a:r>
          </a:p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DISCUSSÃO E CONCLUSÃO</a:t>
            </a:r>
          </a:p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APOIO FINANCEIRO</a:t>
            </a:r>
          </a:p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AGRADECIMENTOS (OPCIONAL)</a:t>
            </a:r>
          </a:p>
          <a:p>
            <a:pPr algn="l" marL="476761" indent="-238380" lvl="1">
              <a:lnSpc>
                <a:spcPts val="3091"/>
              </a:lnSpc>
              <a:buFont typeface="Arial"/>
              <a:buChar char="•"/>
            </a:pPr>
            <a:r>
              <a:rPr lang="en-US" sz="2208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REFERÊNCIA NO RODAPÉ, QUANDO FOR CITADO ALGUM DADO DA LITERATURA.</a:t>
            </a:r>
          </a:p>
          <a:p>
            <a:pPr algn="l">
              <a:lnSpc>
                <a:spcPts val="3091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DAGv9ocbJHw</dc:identifier>
  <dcterms:modified xsi:type="dcterms:W3CDTF">2011-08-01T06:04:30Z</dcterms:modified>
  <cp:revision>1</cp:revision>
  <dc:title>[ABRASCÃO] APRESENTAÇÃO VERTICAL</dc:title>
</cp:coreProperties>
</file>